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b="1" dirty="0" smtClean="0">
                <a:latin typeface="Times New Roman"/>
                <a:cs typeface="Times New Roman"/>
              </a:rPr>
              <a:t>■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radiation safety rules for diagnostic </a:t>
            </a:r>
          </a:p>
          <a:p>
            <a:pPr marL="0" indent="0" algn="just" rtl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radiography:</a:t>
            </a:r>
          </a:p>
          <a:p>
            <a:pPr marL="0" indent="0" algn="just" rtl="0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Remove personal from the examination area who are not  </a:t>
            </a:r>
          </a:p>
          <a:p>
            <a:pPr marL="0" indent="0" algn="just" rtl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involved</a:t>
            </a:r>
          </a:p>
          <a:p>
            <a:pPr marL="0" indent="0" algn="just" rtl="0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Never permit anyone under the age 18 in the examination area  </a:t>
            </a:r>
          </a:p>
          <a:p>
            <a:pPr marL="0" indent="0" algn="just" rtl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during procedure</a:t>
            </a:r>
          </a:p>
          <a:p>
            <a:pPr marL="0" indent="0" algn="just" rtl="0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endParaRPr lang="fa-I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X- ray radiation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2374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839201" cy="49783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just" rtl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permit pregnant women in the examination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area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</a:p>
          <a:p>
            <a:pPr marL="0" indent="0">
              <a:buNone/>
            </a:pPr>
            <a:endParaRPr lang="fa-IR" dirty="0"/>
          </a:p>
        </p:txBody>
      </p:sp>
      <p:pic>
        <p:nvPicPr>
          <p:cNvPr id="4" name="Picture 2" descr="C:\Users\Novin Pendar\Desktop\Downloa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4" r="3219" b="6998"/>
          <a:stretch/>
        </p:blipFill>
        <p:spPr bwMode="auto">
          <a:xfrm>
            <a:off x="2971801" y="3429001"/>
            <a:ext cx="5951799" cy="30734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020761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X- ray radiation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6905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03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just" rtl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who assist with the radiographic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examination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permit any part of the body to be within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 rtl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 primary beam</a:t>
            </a:r>
          </a:p>
          <a:p>
            <a:pPr marL="0" indent="0" algn="just" rtl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tranquilization whenever possible</a:t>
            </a:r>
          </a:p>
          <a:p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15963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/>
              <a:t>X- ray radiation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1310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Always wear lead aprons when assisting in the examination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Always wear lead gloves when holding a cassette</a:t>
            </a:r>
          </a:p>
          <a:p>
            <a:pPr marL="0" indent="0" algn="just" rtl="0">
              <a:buNone/>
            </a:pPr>
            <a:endParaRPr lang="fa-I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X- ray radiation</a:t>
            </a:r>
            <a:endParaRPr lang="fa-I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64285"/>
            <a:ext cx="3810000" cy="3841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47385"/>
            <a:ext cx="3810000" cy="3878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850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97001"/>
            <a:ext cx="8839200" cy="51815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beam collimation to limit the size of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primary  </a:t>
            </a:r>
          </a:p>
          <a:p>
            <a:pPr marL="0" indent="0" algn="just" rtl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beam.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274640"/>
            <a:ext cx="7543800" cy="919161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X- ray radiation</a:t>
            </a:r>
            <a:endParaRPr lang="fa-I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09312"/>
            <a:ext cx="3988670" cy="33422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3109311"/>
            <a:ext cx="3803759" cy="33238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91642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120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X- ray radiation</vt:lpstr>
      <vt:lpstr>X- ray radiation</vt:lpstr>
      <vt:lpstr>X- ray radiation</vt:lpstr>
      <vt:lpstr>X- ray radiation</vt:lpstr>
      <vt:lpstr>X- ray radiation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 ray radiation</dc:title>
  <dc:creator>Novin Pendar</dc:creator>
  <cp:lastModifiedBy>Novin Pendar</cp:lastModifiedBy>
  <cp:revision>2</cp:revision>
  <dcterms:created xsi:type="dcterms:W3CDTF">2006-08-16T00:00:00Z</dcterms:created>
  <dcterms:modified xsi:type="dcterms:W3CDTF">2019-01-30T15:00:07Z</dcterms:modified>
</cp:coreProperties>
</file>